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8" r:id="rId5"/>
    <p:sldId id="266" r:id="rId6"/>
    <p:sldId id="267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2E0D"/>
    <a:srgbClr val="0A7111"/>
    <a:srgbClr val="A74F0D"/>
    <a:srgbClr val="B2540E"/>
    <a:srgbClr val="BB6D05"/>
    <a:srgbClr val="24BFE4"/>
    <a:srgbClr val="32B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1098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253A4-F503-4DD5-BE06-82040D45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A28FF7-55CC-4F8A-8FBD-B630BD1C6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43791A-1892-478C-ADA8-5EBAF058A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1EC728-556D-44D5-A610-5CA50EBC6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684B1D-D075-4961-BCF8-1C77CAB4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73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8AE5E-329A-4D4B-B448-876AAE66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D15499C-8213-41E2-A5F5-995D396A2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B693DD-6F70-481E-9C4F-31098697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315F77-C519-468E-B200-D42EEB699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0E2126-408C-4D0C-8D18-663FDF68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497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AB8506-682D-4C4A-817B-8875412C0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551331-9023-4E5F-B77D-FA8B490D6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07193-CC5C-4C3C-A280-2F418B5B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48E562-94F5-4C34-8B72-3DC9408F6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A1662C-49AA-4EFE-80EA-617EEE1E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92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AFA13-B929-4697-B8CB-7B6C0001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944BA4-4604-44F9-A44A-D83D7A307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B659F-93D8-41A9-9027-FF783068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677FDA-2341-4B8E-B554-0F806F8E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39BEE2-BD7B-4F3E-BD5A-1A6B8335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00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7AE38-FB0A-4FA6-9522-49AE388F2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58CEF-1685-452D-877E-3DB4D5026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BF1B8E-EFE7-48EB-A20E-5119DBD5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9B3AFD-D718-4FB8-8CF1-D89949D1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805A5A-34B8-4D0A-A167-045DC80F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4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F74B5-D8C8-430F-B889-D606BCDC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09063B-DD5D-456E-B8E9-2ECC31C11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B92429-C17C-47C9-A092-1F34605E4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A6A1AC-1ADC-4D95-B704-9DC5AD2A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EF443C-78E9-417D-8A04-1747FF86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866A603-DD47-48CA-8731-81136FDB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77B94-9539-406C-A8F9-33880E7C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3804D9-3586-464E-BEE7-1A6F09FEF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4A01E28-9797-4002-9B49-CF6B5E9C2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BCC27F-DF72-4861-B247-215133F3A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FBAE5D-494C-4EFE-B244-D54B4EFAC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F805B7A-8C48-42C0-BBAE-B11C5513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8499C-6BCA-40D8-9903-D574607B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E8CF44-19FD-41EA-8CE3-D5F654BF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871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DACEB-7159-4FF3-8ABB-01A0405F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E2AEB57-0E04-4C51-87FB-8C38434C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CBBA265-5032-4C6B-A636-762FA4F9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F2535E-87EF-4DCC-9057-B6F41224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78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06EE912-810F-4084-8385-1B02BF7D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AF5833-5972-40CB-AD8C-08551132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9217C2-3D52-4456-907D-D4B895C9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89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3497B-0938-49C8-9982-FD4AAA35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92B2B4-8761-4B8B-A774-87A0F2F9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0E2192-EA36-4DD3-ACB0-79FE031F6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A8F05B-9332-4F17-9FFF-36EEA54E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B23E25-D5AE-47BC-B361-77024311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EA6075-0917-4146-9C21-18B247A7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34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DA4C8-D1A1-4DD1-9E8B-CA437CB9E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2317A-B6B2-441F-A21F-66A42C6D4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119372-4D5E-48DB-88E8-216FB1D41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598B7C-DF29-4303-AEF4-334005C5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2A702-BC28-470B-85CD-A68CA906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770966-F13C-41E9-9ABC-62A20C7E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4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9A64CA-46B3-47B3-8827-A04FB874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542304-41D0-4E99-824A-98B86BD41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96E1B1-5E14-4728-ADE1-721C5E2D4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D55A2-22C7-4740-B57E-D7105A2888E1}" type="datetimeFigureOut">
              <a:rPr lang="pt-BR" smtClean="0"/>
              <a:t>03/12/2020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872553-6B69-4828-807F-384461A36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DE3229-49D7-466D-8C05-6CF57AB2B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B67AE-5F9B-424E-B71C-9D3789C9B8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75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Sol brilhando atrás de árvores&#10;&#10;Descrição gerada automaticamente">
            <a:extLst>
              <a:ext uri="{FF2B5EF4-FFF2-40B4-BE49-F238E27FC236}">
                <a16:creationId xmlns:a16="http://schemas.microsoft.com/office/drawing/2014/main" id="{CAB23CF3-5B74-4F1A-9EC5-5BA9D38A7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8" r="12449" b="1277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F6527B0-3C37-4FF8-9E0D-98BBD4B0C3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23F5C5C-BE8D-4278-B750-C5E8C799E1E4}"/>
              </a:ext>
            </a:extLst>
          </p:cNvPr>
          <p:cNvSpPr/>
          <p:nvPr/>
        </p:nvSpPr>
        <p:spPr>
          <a:xfrm>
            <a:off x="0" y="2014537"/>
            <a:ext cx="12192000" cy="28289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A7BAB1-5047-412E-AD64-FDB984C68BC8}"/>
              </a:ext>
            </a:extLst>
          </p:cNvPr>
          <p:cNvSpPr txBox="1"/>
          <p:nvPr/>
        </p:nvSpPr>
        <p:spPr>
          <a:xfrm>
            <a:off x="3520212" y="2321002"/>
            <a:ext cx="69008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bg1"/>
                </a:solidFill>
                <a:latin typeface="PlaytoonDEMO" pitchFamily="2" charset="0"/>
              </a:rPr>
              <a:t>Boss Cactos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15FF3526-D74D-4245-8BE3-57DCAF4EF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0" y="2014537"/>
            <a:ext cx="1923810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3BE0DA64-B006-4143-B358-19D6ED84A6EC}"/>
              </a:ext>
            </a:extLst>
          </p:cNvPr>
          <p:cNvSpPr/>
          <p:nvPr/>
        </p:nvSpPr>
        <p:spPr>
          <a:xfrm>
            <a:off x="0" y="2725577"/>
            <a:ext cx="12192000" cy="1423691"/>
          </a:xfrm>
          <a:prstGeom prst="rect">
            <a:avLst/>
          </a:prstGeom>
          <a:blipFill dpi="0" rotWithShape="1">
            <a:blip r:embed="rId2"/>
            <a:srcRect/>
            <a:tile tx="0" ty="-13271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DDC1E68-65F1-4A7E-B441-062E5EF0BDA1}"/>
              </a:ext>
            </a:extLst>
          </p:cNvPr>
          <p:cNvSpPr/>
          <p:nvPr/>
        </p:nvSpPr>
        <p:spPr>
          <a:xfrm>
            <a:off x="0" y="4893649"/>
            <a:ext cx="12192000" cy="1423691"/>
          </a:xfrm>
          <a:prstGeom prst="rect">
            <a:avLst/>
          </a:prstGeom>
          <a:blipFill dpi="0" rotWithShape="1">
            <a:blip r:embed="rId2"/>
            <a:srcRect/>
            <a:tile tx="0" ty="-26162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07E1D66-59F7-4880-9F76-369858301928}"/>
              </a:ext>
            </a:extLst>
          </p:cNvPr>
          <p:cNvSpPr/>
          <p:nvPr/>
        </p:nvSpPr>
        <p:spPr>
          <a:xfrm>
            <a:off x="0" y="574112"/>
            <a:ext cx="12192000" cy="142369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C438D60-1352-4D09-84AA-2ADA7C6280E3}"/>
              </a:ext>
            </a:extLst>
          </p:cNvPr>
          <p:cNvSpPr txBox="1"/>
          <p:nvPr/>
        </p:nvSpPr>
        <p:spPr>
          <a:xfrm>
            <a:off x="132522" y="993569"/>
            <a:ext cx="660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viar Dreams" panose="020B0402020204020504" pitchFamily="34" charset="0"/>
                <a:cs typeface="Arial" panose="020B0604020202020204" pitchFamily="34" charset="0"/>
              </a:rPr>
              <a:t>PORQUE EU ESCOLHI ESTE TEMA?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064DF62-95B5-4155-993A-CBC9E5908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75" b="98562" l="9948" r="89939">
                        <a14:foregroundMark x1="33863" y1="54178" x2="25755" y2="52695"/>
                        <a14:foregroundMark x1="25755" y1="52695" x2="21599" y2="55885"/>
                        <a14:foregroundMark x1="21599" y1="55885" x2="19646" y2="62219"/>
                        <a14:foregroundMark x1="19646" y1="62219" x2="19464" y2="84726"/>
                        <a14:foregroundMark x1="19464" y1="84726" x2="22326" y2="89668"/>
                        <a14:foregroundMark x1="22326" y1="89668" x2="56075" y2="94070"/>
                        <a14:foregroundMark x1="56075" y1="94070" x2="70384" y2="92812"/>
                        <a14:foregroundMark x1="70384" y1="92812" x2="72700" y2="83154"/>
                        <a14:foregroundMark x1="72700" y1="83154" x2="72223" y2="73675"/>
                        <a14:foregroundMark x1="72223" y1="73675" x2="66069" y2="53190"/>
                        <a14:foregroundMark x1="66069" y1="53190" x2="62389" y2="50180"/>
                        <a14:foregroundMark x1="62389" y1="50180" x2="30479" y2="51258"/>
                        <a14:foregroundMark x1="30116" y1="45418" x2="26005" y2="46047"/>
                        <a14:foregroundMark x1="26005" y1="46047" x2="18465" y2="52022"/>
                        <a14:foregroundMark x1="18465" y1="52022" x2="15580" y2="56873"/>
                        <a14:foregroundMark x1="15580" y1="56873" x2="13786" y2="71923"/>
                        <a14:foregroundMark x1="13786" y1="71923" x2="15058" y2="87062"/>
                        <a14:foregroundMark x1="15058" y1="87062" x2="18556" y2="99686"/>
                        <a14:foregroundMark x1="18556" y1="99686" x2="27731" y2="99730"/>
                        <a14:foregroundMark x1="27731" y1="99730" x2="53327" y2="97709"/>
                        <a14:foregroundMark x1="53327" y1="97709" x2="66864" y2="97709"/>
                        <a14:foregroundMark x1="66864" y1="97709" x2="70861" y2="97394"/>
                        <a14:foregroundMark x1="70861" y1="97394" x2="72882" y2="91195"/>
                        <a14:foregroundMark x1="72882" y1="91195" x2="74131" y2="65049"/>
                        <a14:foregroundMark x1="74131" y1="65049" x2="73473" y2="56604"/>
                        <a14:foregroundMark x1="73473" y1="56604" x2="70815" y2="50943"/>
                        <a14:foregroundMark x1="70815" y1="50943" x2="54849" y2="44789"/>
                        <a14:foregroundMark x1="74540" y1="78976" x2="74540" y2="78976"/>
                        <a14:foregroundMark x1="21440" y1="48338" x2="17397" y2="49551"/>
                        <a14:foregroundMark x1="17397" y1="49551" x2="12264" y2="69721"/>
                        <a14:foregroundMark x1="12264" y1="69721" x2="12219" y2="77314"/>
                        <a14:foregroundMark x1="12219" y1="77314" x2="13127" y2="79155"/>
                        <a14:foregroundMark x1="32819" y1="9164" x2="37974" y2="9389"/>
                        <a14:foregroundMark x1="14649" y1="56469" x2="11242" y2="69587"/>
                        <a14:foregroundMark x1="11242" y1="69587" x2="11197" y2="77358"/>
                        <a14:foregroundMark x1="11197" y1="77358" x2="12673" y2="84681"/>
                        <a14:foregroundMark x1="12673" y1="84681" x2="15399" y2="89937"/>
                        <a14:foregroundMark x1="15399" y1="89937" x2="16171" y2="93531"/>
                        <a14:foregroundMark x1="73473" y1="97709" x2="74654" y2="64600"/>
                        <a14:foregroundMark x1="75471" y1="81042" x2="75880" y2="59164"/>
                        <a14:foregroundMark x1="75880" y1="59164" x2="73018" y2="52920"/>
                        <a14:foregroundMark x1="76289" y1="77718" x2="75312" y2="55930"/>
                        <a14:foregroundMark x1="75312" y1="55930" x2="59959" y2="45013"/>
                        <a14:foregroundMark x1="59959" y1="45013" x2="58937" y2="44564"/>
                        <a14:foregroundMark x1="58483" y1="43127" x2="62412" y2="43621"/>
                        <a14:foregroundMark x1="62412" y1="43621" x2="69839" y2="49461"/>
                        <a14:foregroundMark x1="69839" y1="49461" x2="72314" y2="53549"/>
                        <a14:foregroundMark x1="29071" y1="42093" x2="17375" y2="49281"/>
                        <a14:foregroundMark x1="17375" y1="49281" x2="12355" y2="60692"/>
                        <a14:foregroundMark x1="12355" y1="60692" x2="11424" y2="68104"/>
                        <a14:foregroundMark x1="11424" y1="68104" x2="11651" y2="75247"/>
                        <a14:foregroundMark x1="11651" y1="75247" x2="13127" y2="79784"/>
                        <a14:foregroundMark x1="58369" y1="41465" x2="66568" y2="45687"/>
                        <a14:foregroundMark x1="66568" y1="45687" x2="73382" y2="53908"/>
                        <a14:foregroundMark x1="73382" y1="53908" x2="75585" y2="59838"/>
                        <a14:foregroundMark x1="75585" y1="59838" x2="76289" y2="73944"/>
                        <a14:foregroundMark x1="76289" y1="73944" x2="76062" y2="75831"/>
                        <a14:foregroundMark x1="74540" y1="98562" x2="76175" y2="69811"/>
                        <a14:foregroundMark x1="76175" y1="69811" x2="75562" y2="62354"/>
                        <a14:foregroundMark x1="75562" y1="62354" x2="74177" y2="57098"/>
                        <a14:foregroundMark x1="75698" y1="84771" x2="78038" y2="70216"/>
                        <a14:foregroundMark x1="78038" y1="70216" x2="77424" y2="63208"/>
                        <a14:foregroundMark x1="77424" y1="63208" x2="72814" y2="50898"/>
                        <a14:foregroundMark x1="72814" y1="50898" x2="68203" y2="47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004" y="3629024"/>
            <a:ext cx="5722694" cy="3228975"/>
          </a:xfrm>
          <a:prstGeom prst="rect">
            <a:avLst/>
          </a:prstGeom>
          <a:noFill/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E7BD085-ACBC-4028-BD4D-F9AAA7FC771A}"/>
              </a:ext>
            </a:extLst>
          </p:cNvPr>
          <p:cNvSpPr txBox="1"/>
          <p:nvPr/>
        </p:nvSpPr>
        <p:spPr>
          <a:xfrm>
            <a:off x="4000501" y="5414047"/>
            <a:ext cx="8191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viar Dreams" panose="020B0402020204020504" pitchFamily="34" charset="0"/>
                <a:cs typeface="Arial" panose="020B0604020202020204" pitchFamily="34" charset="0"/>
              </a:rPr>
              <a:t>COMO ESTA INSERIDO NO MEU DIA A DIA?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73A83F2-5A27-40FD-8AEC-E639EC49A39B}"/>
              </a:ext>
            </a:extLst>
          </p:cNvPr>
          <p:cNvSpPr txBox="1"/>
          <p:nvPr/>
        </p:nvSpPr>
        <p:spPr>
          <a:xfrm>
            <a:off x="261109" y="2905632"/>
            <a:ext cx="8539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viar Dreams" panose="020B0402020204020504" pitchFamily="34" charset="0"/>
                <a:cs typeface="Arial" panose="020B0604020202020204" pitchFamily="34" charset="0"/>
              </a:rPr>
              <a:t>EM QUE MOMENTO DA MINHA HISTÓRIA, O PRAZER POR ESSE TEMA SE DESPERTOU?</a:t>
            </a:r>
          </a:p>
        </p:txBody>
      </p:sp>
    </p:spTree>
    <p:extLst>
      <p:ext uri="{BB962C8B-B14F-4D97-AF65-F5344CB8AC3E}">
        <p14:creationId xmlns:p14="http://schemas.microsoft.com/office/powerpoint/2010/main" val="422529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8" grpId="0" animBg="1"/>
      <p:bldP spid="26" grpId="0"/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>
            <a:extLst>
              <a:ext uri="{FF2B5EF4-FFF2-40B4-BE49-F238E27FC236}">
                <a16:creationId xmlns:a16="http://schemas.microsoft.com/office/drawing/2014/main" id="{E1CB0C00-8777-4B44-B557-3256E9CF8B73}"/>
              </a:ext>
            </a:extLst>
          </p:cNvPr>
          <p:cNvGrpSpPr/>
          <p:nvPr/>
        </p:nvGrpSpPr>
        <p:grpSpPr>
          <a:xfrm>
            <a:off x="569674" y="3367225"/>
            <a:ext cx="3344431" cy="3155704"/>
            <a:chOff x="569674" y="3367225"/>
            <a:chExt cx="3344431" cy="3155704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1B4D8249-7EA4-4EF8-92BC-A5CF09BB0D13}"/>
                </a:ext>
              </a:extLst>
            </p:cNvPr>
            <p:cNvSpPr txBox="1"/>
            <p:nvPr/>
          </p:nvSpPr>
          <p:spPr>
            <a:xfrm>
              <a:off x="569674" y="3367225"/>
              <a:ext cx="334443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latin typeface="Caviar Dreams" panose="020B0402020204020504" pitchFamily="34" charset="0"/>
                </a:rPr>
                <a:t>Dedicação</a:t>
              </a:r>
            </a:p>
          </p:txBody>
        </p:sp>
        <p:pic>
          <p:nvPicPr>
            <p:cNvPr id="9" name="Gráfico 8" descr="Cacto com preenchimento sólido">
              <a:extLst>
                <a:ext uri="{FF2B5EF4-FFF2-40B4-BE49-F238E27FC236}">
                  <a16:creationId xmlns:a16="http://schemas.microsoft.com/office/drawing/2014/main" id="{E05F43BF-4537-468F-922D-B4490A6FC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6388" y="4124634"/>
              <a:ext cx="2398295" cy="2398295"/>
            </a:xfrm>
            <a:prstGeom prst="rect">
              <a:avLst/>
            </a:prstGeom>
          </p:spPr>
        </p:pic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DB54E315-A786-48BB-830D-4479CC9BE98B}"/>
              </a:ext>
            </a:extLst>
          </p:cNvPr>
          <p:cNvGrpSpPr/>
          <p:nvPr/>
        </p:nvGrpSpPr>
        <p:grpSpPr>
          <a:xfrm>
            <a:off x="8360567" y="1814418"/>
            <a:ext cx="3698752" cy="4708511"/>
            <a:chOff x="8360567" y="1814418"/>
            <a:chExt cx="3698752" cy="4708511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5125C3-80CC-4F9C-9CF0-795FCD4CC8CE}"/>
                </a:ext>
              </a:extLst>
            </p:cNvPr>
            <p:cNvSpPr txBox="1"/>
            <p:nvPr/>
          </p:nvSpPr>
          <p:spPr>
            <a:xfrm>
              <a:off x="8360567" y="1814418"/>
              <a:ext cx="369875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latin typeface="Caviar Dreams" panose="020B0402020204020504" pitchFamily="34" charset="0"/>
                </a:rPr>
                <a:t>Perseverança</a:t>
              </a:r>
              <a:endParaRPr lang="pt-BR" dirty="0">
                <a:latin typeface="Caviar Dreams" panose="020B0402020204020504" pitchFamily="34" charset="0"/>
              </a:endParaRPr>
            </a:p>
          </p:txBody>
        </p:sp>
        <p:pic>
          <p:nvPicPr>
            <p:cNvPr id="11" name="Gráfico 10" descr="Cacto com preenchimento sólido">
              <a:extLst>
                <a:ext uri="{FF2B5EF4-FFF2-40B4-BE49-F238E27FC236}">
                  <a16:creationId xmlns:a16="http://schemas.microsoft.com/office/drawing/2014/main" id="{2DE51FCB-458B-4907-B1D2-C12E2E1CA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93173" y="2583859"/>
              <a:ext cx="3033541" cy="3939070"/>
            </a:xfrm>
            <a:prstGeom prst="rect">
              <a:avLst/>
            </a:prstGeom>
          </p:spPr>
        </p:pic>
      </p:grpSp>
      <p:cxnSp>
        <p:nvCxnSpPr>
          <p:cNvPr id="14" name="Conector: Curvo 13">
            <a:extLst>
              <a:ext uri="{FF2B5EF4-FFF2-40B4-BE49-F238E27FC236}">
                <a16:creationId xmlns:a16="http://schemas.microsoft.com/office/drawing/2014/main" id="{A6457827-4C38-40FC-A0A0-7FA1E8CF0D5E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16200000" flipH="1" flipV="1">
            <a:off x="7246001" y="463891"/>
            <a:ext cx="1613415" cy="4314468"/>
          </a:xfrm>
          <a:prstGeom prst="curvedConnector5">
            <a:avLst>
              <a:gd name="adj1" fmla="val -49964"/>
              <a:gd name="adj2" fmla="val 46055"/>
              <a:gd name="adj3" fmla="val 133061"/>
            </a:avLst>
          </a:prstGeom>
          <a:ln w="28575">
            <a:solidFill>
              <a:srgbClr val="8F2E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6F417C35-10DC-402E-A6D1-FD2C1E9BDB06}"/>
              </a:ext>
            </a:extLst>
          </p:cNvPr>
          <p:cNvCxnSpPr>
            <a:cxnSpLocks/>
            <a:stCxn id="7" idx="0"/>
            <a:endCxn id="9" idx="1"/>
          </p:cNvCxnSpPr>
          <p:nvPr/>
        </p:nvCxnSpPr>
        <p:spPr>
          <a:xfrm rot="16200000" flipH="1" flipV="1">
            <a:off x="2079014" y="1507320"/>
            <a:ext cx="2603835" cy="5029087"/>
          </a:xfrm>
          <a:prstGeom prst="curvedConnector4">
            <a:avLst>
              <a:gd name="adj1" fmla="val -8779"/>
              <a:gd name="adj2" fmla="val 109331"/>
            </a:avLst>
          </a:prstGeom>
          <a:ln w="28575">
            <a:solidFill>
              <a:srgbClr val="8F2E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530E3755-86A9-476F-B0F4-0791703DA040}"/>
              </a:ext>
            </a:extLst>
          </p:cNvPr>
          <p:cNvGrpSpPr/>
          <p:nvPr/>
        </p:nvGrpSpPr>
        <p:grpSpPr>
          <a:xfrm>
            <a:off x="3705728" y="2719947"/>
            <a:ext cx="4379493" cy="3802982"/>
            <a:chOff x="3705728" y="2719947"/>
            <a:chExt cx="4379493" cy="3802982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B010381-9A76-4952-BD50-6C41AA26CE91}"/>
                </a:ext>
              </a:extLst>
            </p:cNvPr>
            <p:cNvSpPr txBox="1"/>
            <p:nvPr/>
          </p:nvSpPr>
          <p:spPr>
            <a:xfrm>
              <a:off x="3705728" y="2719947"/>
              <a:ext cx="43794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000" dirty="0">
                  <a:latin typeface="Caviar Dreams" panose="020B0402020204020504" pitchFamily="34" charset="0"/>
                </a:rPr>
                <a:t>Responsabilidade</a:t>
              </a:r>
              <a:endParaRPr lang="pt-BR" dirty="0">
                <a:latin typeface="Caviar Dreams" panose="020B0402020204020504" pitchFamily="34" charset="0"/>
              </a:endParaRPr>
            </a:p>
          </p:txBody>
        </p:sp>
        <p:pic>
          <p:nvPicPr>
            <p:cNvPr id="10" name="Gráfico 9" descr="Cacto com preenchimento sólido">
              <a:extLst>
                <a:ext uri="{FF2B5EF4-FFF2-40B4-BE49-F238E27FC236}">
                  <a16:creationId xmlns:a16="http://schemas.microsoft.com/office/drawing/2014/main" id="{A8525AC8-ACEC-4850-AB4E-900A8658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76088" y="3489388"/>
              <a:ext cx="3033541" cy="3033541"/>
            </a:xfrm>
            <a:prstGeom prst="rect">
              <a:avLst/>
            </a:prstGeom>
          </p:spPr>
        </p:pic>
      </p:grpSp>
      <p:sp>
        <p:nvSpPr>
          <p:cNvPr id="71" name="Retângulo 70">
            <a:extLst>
              <a:ext uri="{FF2B5EF4-FFF2-40B4-BE49-F238E27FC236}">
                <a16:creationId xmlns:a16="http://schemas.microsoft.com/office/drawing/2014/main" id="{16FE4326-EE70-4F1F-B138-D10708E003B1}"/>
              </a:ext>
            </a:extLst>
          </p:cNvPr>
          <p:cNvSpPr/>
          <p:nvPr/>
        </p:nvSpPr>
        <p:spPr>
          <a:xfrm>
            <a:off x="0" y="627301"/>
            <a:ext cx="12192000" cy="1109101"/>
          </a:xfrm>
          <a:prstGeom prst="rect">
            <a:avLst/>
          </a:prstGeom>
          <a:solidFill>
            <a:srgbClr val="8F2E0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BAA561-9D2F-4212-B4A2-BE97A0CEFEA7}"/>
              </a:ext>
            </a:extLst>
          </p:cNvPr>
          <p:cNvSpPr txBox="1"/>
          <p:nvPr/>
        </p:nvSpPr>
        <p:spPr>
          <a:xfrm>
            <a:off x="4996069" y="895907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Caviar Dreams" panose="020B0402020204020504" pitchFamily="34" charset="0"/>
              </a:rPr>
              <a:t>VALORES</a:t>
            </a:r>
            <a:endParaRPr lang="pt-BR" sz="40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96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21C881F-5076-480F-95B8-16B681FCDAE2}"/>
              </a:ext>
            </a:extLst>
          </p:cNvPr>
          <p:cNvSpPr txBox="1"/>
          <p:nvPr/>
        </p:nvSpPr>
        <p:spPr>
          <a:xfrm>
            <a:off x="3208421" y="1564105"/>
            <a:ext cx="8791073" cy="12824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Caviar Dreams" panose="020B0402020204020504" pitchFamily="34" charset="0"/>
                <a:ea typeface="+mj-ea"/>
                <a:cs typeface="+mj-cs"/>
              </a:rPr>
              <a:t>QUAL FOI A MAIOR SUPERAÇÃO NA REALIZAÇÃO DESSE DESAFIO?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97132C-7EA7-4556-81CE-CF150D0502A6}"/>
              </a:ext>
            </a:extLst>
          </p:cNvPr>
          <p:cNvSpPr txBox="1"/>
          <p:nvPr/>
        </p:nvSpPr>
        <p:spPr>
          <a:xfrm>
            <a:off x="240631" y="4262068"/>
            <a:ext cx="8133347" cy="566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4000" kern="1200" dirty="0">
                <a:solidFill>
                  <a:schemeClr val="tx1"/>
                </a:solidFill>
                <a:latin typeface="Caviar Dreams" panose="020B0402020204020504" pitchFamily="34" charset="0"/>
              </a:rPr>
              <a:t>QUAL FOI A MAIOR DIFICULDADE?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CB0C5CD4-ED7E-42B6-ACB5-585B54D9189E}"/>
              </a:ext>
            </a:extLst>
          </p:cNvPr>
          <p:cNvGrpSpPr/>
          <p:nvPr/>
        </p:nvGrpSpPr>
        <p:grpSpPr>
          <a:xfrm>
            <a:off x="2422358" y="810261"/>
            <a:ext cx="9769642" cy="2679991"/>
            <a:chOff x="2422358" y="810261"/>
            <a:chExt cx="9769642" cy="2679991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371092C3-CEC3-4442-9DE9-A8A06E169AC1}"/>
                </a:ext>
              </a:extLst>
            </p:cNvPr>
            <p:cNvCxnSpPr/>
            <p:nvPr/>
          </p:nvCxnSpPr>
          <p:spPr>
            <a:xfrm flipH="1">
              <a:off x="3048000" y="2846519"/>
              <a:ext cx="9144000" cy="0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5D2664E0-1760-4DCF-8641-FD7FF9706F0B}"/>
                </a:ext>
              </a:extLst>
            </p:cNvPr>
            <p:cNvCxnSpPr/>
            <p:nvPr/>
          </p:nvCxnSpPr>
          <p:spPr>
            <a:xfrm flipH="1">
              <a:off x="3048000" y="1378666"/>
              <a:ext cx="9144000" cy="0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975F363F-1804-4153-9C40-31279B1D70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5447" y="3075179"/>
              <a:ext cx="176463" cy="415073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A1F32C88-92ED-4530-B37D-974F37A868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2358" y="2910383"/>
              <a:ext cx="489285" cy="228659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22679923-AE5D-48D8-9D79-5E912AB85D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4653" y="2559173"/>
              <a:ext cx="352928" cy="172839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3398953A-9E76-4ADD-B571-444F15572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4653" y="1422742"/>
              <a:ext cx="372982" cy="300752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573135B2-DBEE-4B9D-BFC2-2292FBF7A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2358" y="1147925"/>
              <a:ext cx="421107" cy="146405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B248D9C4-45A8-44C2-B03D-ED07496C48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7633" y="810261"/>
              <a:ext cx="68181" cy="375890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4DA7C72C-9F48-41A0-B190-8EDF11BC5111}"/>
              </a:ext>
            </a:extLst>
          </p:cNvPr>
          <p:cNvGrpSpPr/>
          <p:nvPr/>
        </p:nvGrpSpPr>
        <p:grpSpPr>
          <a:xfrm rot="10800000">
            <a:off x="0" y="3230755"/>
            <a:ext cx="9769642" cy="2679991"/>
            <a:chOff x="2422358" y="810261"/>
            <a:chExt cx="9769642" cy="2679991"/>
          </a:xfrm>
        </p:grpSpPr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64BD7108-2175-4F4B-BB3C-71A104310382}"/>
                </a:ext>
              </a:extLst>
            </p:cNvPr>
            <p:cNvCxnSpPr/>
            <p:nvPr/>
          </p:nvCxnSpPr>
          <p:spPr>
            <a:xfrm flipH="1">
              <a:off x="3048000" y="2846519"/>
              <a:ext cx="9144000" cy="0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4C98B647-14C9-463D-A8CD-1B47086E0C3A}"/>
                </a:ext>
              </a:extLst>
            </p:cNvPr>
            <p:cNvCxnSpPr/>
            <p:nvPr/>
          </p:nvCxnSpPr>
          <p:spPr>
            <a:xfrm flipH="1">
              <a:off x="3048000" y="1378666"/>
              <a:ext cx="9144000" cy="0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B4513FF7-3BAC-4E0E-8FFB-6D73AA358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5447" y="3075179"/>
              <a:ext cx="176463" cy="415073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32F325-C434-4DFF-BE44-2E2417155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2358" y="2910383"/>
              <a:ext cx="489285" cy="228659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03C51550-B8A8-48FC-A1F9-7D885E9C2F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34653" y="2559173"/>
              <a:ext cx="352928" cy="172839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E44A4E30-242E-40DB-B829-571B9DEF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4653" y="1422742"/>
              <a:ext cx="372982" cy="300752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DC4253A5-55C3-423B-A861-5291AED53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2358" y="1147925"/>
              <a:ext cx="421107" cy="146405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988FFAF4-AC78-4141-A14D-77CFC5E343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7633" y="810261"/>
              <a:ext cx="68181" cy="375890"/>
            </a:xfrm>
            <a:prstGeom prst="line">
              <a:avLst/>
            </a:prstGeom>
            <a:ln w="28575">
              <a:solidFill>
                <a:srgbClr val="8F2E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Imagem 63">
            <a:extLst>
              <a:ext uri="{FF2B5EF4-FFF2-40B4-BE49-F238E27FC236}">
                <a16:creationId xmlns:a16="http://schemas.microsoft.com/office/drawing/2014/main" id="{71EBCC36-AC55-42BB-9C7D-6E86DAE8E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4" b="99879" l="9890" r="99865">
                        <a14:foregroundMark x1="72622" y1="68310" x2="75667" y2="74495"/>
                        <a14:foregroundMark x1="75667" y1="74495" x2="80086" y2="87955"/>
                        <a14:foregroundMark x1="80086" y1="87955" x2="84775" y2="88440"/>
                        <a14:foregroundMark x1="84775" y1="88440" x2="90003" y2="87631"/>
                        <a14:foregroundMark x1="90003" y1="87631" x2="91161" y2="79749"/>
                        <a14:foregroundMark x1="91161" y1="79749" x2="89410" y2="65036"/>
                        <a14:foregroundMark x1="89410" y1="65036" x2="91727" y2="58852"/>
                        <a14:foregroundMark x1="91727" y1="58852" x2="91943" y2="45392"/>
                        <a14:foregroundMark x1="76206" y1="40218" x2="76206" y2="40218"/>
                        <a14:foregroundMark x1="76368" y1="40016" x2="76826" y2="42320"/>
                        <a14:foregroundMark x1="58421" y1="98949" x2="66128" y2="90744"/>
                        <a14:foregroundMark x1="66128" y1="90744" x2="70897" y2="91108"/>
                        <a14:foregroundMark x1="70897" y1="91108" x2="75101" y2="94826"/>
                        <a14:foregroundMark x1="75101" y1="94826" x2="79951" y2="95675"/>
                        <a14:foregroundMark x1="79951" y1="95675" x2="90380" y2="94018"/>
                        <a14:foregroundMark x1="90380" y1="94018" x2="95527" y2="95432"/>
                        <a14:foregroundMark x1="95527" y1="95432" x2="96308" y2="92643"/>
                        <a14:foregroundMark x1="97710" y1="97534" x2="96012" y2="91229"/>
                        <a14:foregroundMark x1="98653" y1="91229" x2="99892" y2="92401"/>
                        <a14:foregroundMark x1="93209" y1="98019" x2="93209" y2="9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58" t="13449" r="-176" b="-3709"/>
          <a:stretch/>
        </p:blipFill>
        <p:spPr>
          <a:xfrm>
            <a:off x="8039120" y="2434009"/>
            <a:ext cx="4152880" cy="465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DFD01F-8199-4FD5-9377-3DA1B1264BD7}"/>
              </a:ext>
            </a:extLst>
          </p:cNvPr>
          <p:cNvSpPr txBox="1"/>
          <p:nvPr/>
        </p:nvSpPr>
        <p:spPr>
          <a:xfrm>
            <a:off x="983146" y="728868"/>
            <a:ext cx="262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A7111"/>
                </a:solidFill>
                <a:latin typeface="Caviar Dreams" panose="020B0402020204020504" pitchFamily="34" charset="0"/>
              </a:rPr>
              <a:t>GRATIDÃO</a:t>
            </a:r>
            <a:endParaRPr lang="pt-BR" sz="4000" b="1" dirty="0">
              <a:solidFill>
                <a:srgbClr val="0A7111"/>
              </a:solidFill>
              <a:latin typeface="Caviar Dreams" panose="020B0402020204020504" pitchFamily="34" charset="0"/>
            </a:endParaRPr>
          </a:p>
        </p:txBody>
      </p:sp>
      <p:pic>
        <p:nvPicPr>
          <p:cNvPr id="4" name="Imagem 3" descr="Pessoas sorrindo posando para foto&#10;&#10;Descrição gerada automaticamente">
            <a:extLst>
              <a:ext uri="{FF2B5EF4-FFF2-40B4-BE49-F238E27FC236}">
                <a16:creationId xmlns:a16="http://schemas.microsoft.com/office/drawing/2014/main" id="{7ED93C06-553C-4EC9-9F7F-22214764F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3" y="2093922"/>
            <a:ext cx="4806146" cy="359125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69609EB-837D-4E4A-8003-2D0D7FE4C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8" b="7575"/>
          <a:stretch/>
        </p:blipFill>
        <p:spPr>
          <a:xfrm rot="16200000">
            <a:off x="6823578" y="621141"/>
            <a:ext cx="3591258" cy="653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5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FCE3366-5373-44F1-862B-3E7C7B7F46FB}"/>
              </a:ext>
            </a:extLst>
          </p:cNvPr>
          <p:cNvSpPr txBox="1"/>
          <p:nvPr/>
        </p:nvSpPr>
        <p:spPr>
          <a:xfrm>
            <a:off x="766011" y="2105561"/>
            <a:ext cx="1065997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>
                <a:latin typeface="Caviar Dreams" panose="020B0402020204020504" pitchFamily="34" charset="0"/>
              </a:rPr>
              <a:t>OBRIGADA</a:t>
            </a:r>
            <a:r>
              <a:rPr lang="pt-BR" sz="16600" dirty="0"/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26C7F6-1806-4057-B973-C29926748C98}"/>
              </a:ext>
            </a:extLst>
          </p:cNvPr>
          <p:cNvSpPr txBox="1"/>
          <p:nvPr/>
        </p:nvSpPr>
        <p:spPr>
          <a:xfrm>
            <a:off x="5105183" y="4752439"/>
            <a:ext cx="1981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0A7111"/>
                </a:solidFill>
                <a:latin typeface="PlaytoonDEMO" pitchFamily="2" charset="0"/>
              </a:rPr>
              <a:t>Bandtec</a:t>
            </a:r>
            <a:endParaRPr lang="pt-BR" dirty="0">
              <a:solidFill>
                <a:srgbClr val="0A7111"/>
              </a:solidFill>
              <a:latin typeface="PlaytoonDEMO" pitchFamily="2" charset="0"/>
            </a:endParaRPr>
          </a:p>
        </p:txBody>
      </p:sp>
      <p:sp>
        <p:nvSpPr>
          <p:cNvPr id="4" name="Coração 3">
            <a:extLst>
              <a:ext uri="{FF2B5EF4-FFF2-40B4-BE49-F238E27FC236}">
                <a16:creationId xmlns:a16="http://schemas.microsoft.com/office/drawing/2014/main" id="{C2F0F089-435E-4BAF-97C3-3F91B4D44198}"/>
              </a:ext>
            </a:extLst>
          </p:cNvPr>
          <p:cNvSpPr/>
          <p:nvPr/>
        </p:nvSpPr>
        <p:spPr>
          <a:xfrm>
            <a:off x="7086816" y="5037641"/>
            <a:ext cx="401053" cy="352926"/>
          </a:xfrm>
          <a:prstGeom prst="heart">
            <a:avLst/>
          </a:prstGeom>
          <a:solidFill>
            <a:srgbClr val="0A7111"/>
          </a:solidFill>
          <a:ln w="28575">
            <a:solidFill>
              <a:srgbClr val="8F2E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0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56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Caviar Dreams</vt:lpstr>
      <vt:lpstr>PlaytoonDEMO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Brito</dc:creator>
  <cp:lastModifiedBy>Bruna Brito</cp:lastModifiedBy>
  <cp:revision>4</cp:revision>
  <dcterms:created xsi:type="dcterms:W3CDTF">2020-12-03T07:20:05Z</dcterms:created>
  <dcterms:modified xsi:type="dcterms:W3CDTF">2020-12-03T07:46:36Z</dcterms:modified>
</cp:coreProperties>
</file>